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62" r:id="rId5"/>
    <p:sldId id="258" r:id="rId6"/>
    <p:sldId id="264" r:id="rId7"/>
    <p:sldId id="266" r:id="rId8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5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ncz, Maxi" userId="edd824ad-9b14-42b8-b8c1-94910554dade" providerId="ADAL" clId="{5977EDA8-AC54-4CA8-A1F0-636CBB73BF1B}"/>
    <pc:docChg chg="modSld sldOrd">
      <pc:chgData name="Byncz, Maxi" userId="edd824ad-9b14-42b8-b8c1-94910554dade" providerId="ADAL" clId="{5977EDA8-AC54-4CA8-A1F0-636CBB73BF1B}" dt="2024-04-04T09:26:19.808" v="2"/>
      <pc:docMkLst>
        <pc:docMk/>
      </pc:docMkLst>
      <pc:sldChg chg="ord">
        <pc:chgData name="Byncz, Maxi" userId="edd824ad-9b14-42b8-b8c1-94910554dade" providerId="ADAL" clId="{5977EDA8-AC54-4CA8-A1F0-636CBB73BF1B}" dt="2024-04-04T09:26:19.808" v="2"/>
        <pc:sldMkLst>
          <pc:docMk/>
          <pc:sldMk cId="938643585" sldId="258"/>
        </pc:sldMkLst>
      </pc:sldChg>
      <pc:sldChg chg="modSp mod">
        <pc:chgData name="Byncz, Maxi" userId="edd824ad-9b14-42b8-b8c1-94910554dade" providerId="ADAL" clId="{5977EDA8-AC54-4CA8-A1F0-636CBB73BF1B}" dt="2024-04-04T09:26:06.549" v="0" actId="20577"/>
        <pc:sldMkLst>
          <pc:docMk/>
          <pc:sldMk cId="1402493382" sldId="262"/>
        </pc:sldMkLst>
        <pc:spChg chg="mod">
          <ac:chgData name="Byncz, Maxi" userId="edd824ad-9b14-42b8-b8c1-94910554dade" providerId="ADAL" clId="{5977EDA8-AC54-4CA8-A1F0-636CBB73BF1B}" dt="2024-04-04T09:26:06.549" v="0" actId="20577"/>
          <ac:spMkLst>
            <pc:docMk/>
            <pc:sldMk cId="1402493382" sldId="262"/>
            <ac:spMk id="4" creationId="{9632B6F8-EB78-F626-C772-FC31722223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4A34D-196B-4930-8AC2-9ACB9089818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D02E-84AE-4483-877F-5CD9AD08EF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4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1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4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B9DD-9B58-4555-B872-53EDE9618F4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2F8F-1DD1-4518-B05D-F5F43B6B5F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Sport, Menschenmenge enthält.&#10;&#10;Automatisch generierte Beschreibung">
            <a:extLst>
              <a:ext uri="{FF2B5EF4-FFF2-40B4-BE49-F238E27FC236}">
                <a16:creationId xmlns:a16="http://schemas.microsoft.com/office/drawing/2014/main" id="{17BC6694-9C72-EEB8-4571-3031E92C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4" name="Flussdiagramm: Verzögerung 3">
            <a:extLst>
              <a:ext uri="{FF2B5EF4-FFF2-40B4-BE49-F238E27FC236}">
                <a16:creationId xmlns:a16="http://schemas.microsoft.com/office/drawing/2014/main" id="{9632B6F8-EB78-F626-C772-FC31722223C3}"/>
              </a:ext>
            </a:extLst>
          </p:cNvPr>
          <p:cNvSpPr/>
          <p:nvPr/>
        </p:nvSpPr>
        <p:spPr>
          <a:xfrm>
            <a:off x="-1" y="4045227"/>
            <a:ext cx="5392133" cy="3173965"/>
          </a:xfrm>
          <a:prstGeom prst="flowChartDelay">
            <a:avLst/>
          </a:prstGeom>
          <a:solidFill>
            <a:srgbClr val="E20074"/>
          </a:solidFill>
          <a:ln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07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Medium" panose="020B0604040202090203" pitchFamily="34" charset="0"/>
                <a:ea typeface="+mn-ea"/>
                <a:cs typeface="+mn-cs"/>
              </a:rPr>
              <a:t>Infoveranstaltung zum Telekom Glasfaserausbau für Leutenbach und </a:t>
            </a:r>
            <a:r>
              <a:rPr kumimoji="0" lang="de-DE" sz="20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Medium" panose="020B0604040202090203" pitchFamily="34" charset="0"/>
                <a:ea typeface="+mn-ea"/>
                <a:cs typeface="+mn-cs"/>
              </a:rPr>
              <a:t>Dietzhof</a:t>
            </a:r>
            <a:r>
              <a:rPr kumimoji="0" lang="de-DE" sz="2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Medium" panose="020B0604040202090203" pitchFamily="34" charset="0"/>
                <a:ea typeface="+mn-ea"/>
                <a:cs typeface="+mn-cs"/>
              </a:rPr>
              <a:t> </a:t>
            </a:r>
            <a:r>
              <a:rPr lang="de-DE" sz="2666" i="1" dirty="0">
                <a:solidFill>
                  <a:prstClr val="white"/>
                </a:solidFill>
                <a:latin typeface="TeleNeo Office ExtraBold" panose="020B0A04040202090203" pitchFamily="34" charset="0"/>
              </a:rPr>
              <a:t>18.04.2024 </a:t>
            </a:r>
            <a:r>
              <a:rPr lang="de-DE" sz="2000" dirty="0">
                <a:solidFill>
                  <a:prstClr val="white"/>
                </a:solidFill>
                <a:latin typeface="TeleNeo Office Medium" panose="020B0604040202090203" pitchFamily="34" charset="0"/>
              </a:rPr>
              <a:t>um </a:t>
            </a:r>
            <a:r>
              <a:rPr lang="de-DE" sz="2666" i="1" dirty="0">
                <a:solidFill>
                  <a:prstClr val="white"/>
                </a:solidFill>
                <a:latin typeface="TeleNeo Office ExtraBold" panose="020B0A04040202090203" pitchFamily="34" charset="0"/>
              </a:rPr>
              <a:t>19:00 Uhr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 </a:t>
            </a:r>
            <a:r>
              <a:rPr lang="de-DE" sz="2666" i="1" dirty="0">
                <a:solidFill>
                  <a:prstClr val="white"/>
                </a:solidFill>
                <a:latin typeface="TeleNeo Office ExtraBold" panose="020B0A04040202090203" pitchFamily="34" charset="0"/>
              </a:rPr>
              <a:t>Sportheim </a:t>
            </a:r>
            <a:r>
              <a:rPr lang="de-DE" sz="2666" i="1" dirty="0" err="1">
                <a:solidFill>
                  <a:prstClr val="white"/>
                </a:solidFill>
                <a:latin typeface="TeleNeo Office ExtraBold" panose="020B0A04040202090203" pitchFamily="34" charset="0"/>
              </a:rPr>
              <a:t>Dietzhof</a:t>
            </a:r>
            <a:r>
              <a:rPr lang="de-DE" sz="2666" i="1" dirty="0">
                <a:solidFill>
                  <a:prstClr val="white"/>
                </a:solidFill>
                <a:latin typeface="TeleNeo Office ExtraBold" panose="020B0A04040202090203" pitchFamily="34" charset="0"/>
              </a:rPr>
              <a:t>!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 Medium" panose="020B060404020209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49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72EC3BD-6B44-11EB-33B5-DEF4B4EB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lände, draußen, rot enthält.&#10;&#10;Automatisch generierte Beschreibung">
            <a:extLst>
              <a:ext uri="{FF2B5EF4-FFF2-40B4-BE49-F238E27FC236}">
                <a16:creationId xmlns:a16="http://schemas.microsoft.com/office/drawing/2014/main" id="{5530E0AF-90E5-AF0F-DD75-53BAAC2F0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Feuer, Hahn, Nah enthält.&#10;&#10;Automatisch generierte Beschreibung">
            <a:extLst>
              <a:ext uri="{FF2B5EF4-FFF2-40B4-BE49-F238E27FC236}">
                <a16:creationId xmlns:a16="http://schemas.microsoft.com/office/drawing/2014/main" id="{71BC4BE6-3BF2-E688-60CF-C8B81AB3A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B997E6131AF4D8D350254F4D746B2" ma:contentTypeVersion="15" ma:contentTypeDescription="Ein neues Dokument erstellen." ma:contentTypeScope="" ma:versionID="2e596d5de16bc0e7a232a8091fc490f9">
  <xsd:schema xmlns:xsd="http://www.w3.org/2001/XMLSchema" xmlns:xs="http://www.w3.org/2001/XMLSchema" xmlns:p="http://schemas.microsoft.com/office/2006/metadata/properties" xmlns:ns2="3b06d61b-7f1d-49d0-b07e-2961ee3e5352" xmlns:ns3="97d39284-312b-48f7-8926-a00353bd73c9" targetNamespace="http://schemas.microsoft.com/office/2006/metadata/properties" ma:root="true" ma:fieldsID="94b3647c9ba709bd12ada18e6235fc5b" ns2:_="" ns3:_="">
    <xsd:import namespace="3b06d61b-7f1d-49d0-b07e-2961ee3e5352"/>
    <xsd:import namespace="97d39284-312b-48f7-8926-a00353bd7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6d61b-7f1d-49d0-b07e-2961ee3e5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55a6c181-b3a6-4e6d-958a-84db06341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39284-312b-48f7-8926-a00353bd7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06d61b-7f1d-49d0-b07e-2961ee3e53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6ECEB6-BDB1-4A30-9889-3E632F5FCC66}">
  <ds:schemaRefs>
    <ds:schemaRef ds:uri="3b06d61b-7f1d-49d0-b07e-2961ee3e5352"/>
    <ds:schemaRef ds:uri="97d39284-312b-48f7-8926-a00353bd7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300F81-C8F6-494A-ADAD-2D50005E77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1146D2-5DB9-457F-AFEB-52B9BA8A678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97d39284-312b-48f7-8926-a00353bd73c9"/>
    <ds:schemaRef ds:uri="http://schemas.microsoft.com/office/infopath/2007/PartnerControls"/>
    <ds:schemaRef ds:uri="http://purl.org/dc/terms/"/>
    <ds:schemaRef ds:uri="3b06d61b-7f1d-49d0-b07e-2961ee3e5352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Office PowerPoint</Application>
  <PresentationFormat>Benutzerdefiniert</PresentationFormat>
  <Paragraphs>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TeleNeo Office ExtraBold</vt:lpstr>
      <vt:lpstr>TeleNeo Office Medium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Jobst, Jana</dc:creator>
  <cp:lastModifiedBy>Zapf, Andreas</cp:lastModifiedBy>
  <cp:revision>3</cp:revision>
  <dcterms:created xsi:type="dcterms:W3CDTF">2023-03-30T14:32:43Z</dcterms:created>
  <dcterms:modified xsi:type="dcterms:W3CDTF">2024-04-04T09:49:51Z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0x010100D39B997E6131AF4D8D350254F4D746B2</vt:lpwstr>
  </property>
  <property fmtid="{D5CDD505-2E9C-101B-9397-08002B2CF9AE}" pid="3" name="MediaServiceImageTags">
    <vt:lpwstr/>
  </property>
</Properties>
</file>